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photoAlbum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5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C9E81-0A8B-4251-A7C2-218564BDC39C}" type="datetimeFigureOut">
              <a:rPr lang="es-ES" smtClean="0"/>
              <a:t>11/01/2015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DEE5-25E7-4FE6-AAE6-264C290063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223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C9E81-0A8B-4251-A7C2-218564BDC39C}" type="datetimeFigureOut">
              <a:rPr lang="es-ES" smtClean="0"/>
              <a:t>11/01/2015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DEE5-25E7-4FE6-AAE6-264C290063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763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C9E81-0A8B-4251-A7C2-218564BDC39C}" type="datetimeFigureOut">
              <a:rPr lang="es-ES" smtClean="0"/>
              <a:t>11/01/2015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DEE5-25E7-4FE6-AAE6-264C290063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8967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C9E81-0A8B-4251-A7C2-218564BDC39C}" type="datetimeFigureOut">
              <a:rPr lang="es-ES" smtClean="0"/>
              <a:t>11/01/2015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DEE5-25E7-4FE6-AAE6-264C290063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0713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C9E81-0A8B-4251-A7C2-218564BDC39C}" type="datetimeFigureOut">
              <a:rPr lang="es-ES" smtClean="0"/>
              <a:t>11/01/2015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DEE5-25E7-4FE6-AAE6-264C290063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6972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C9E81-0A8B-4251-A7C2-218564BDC39C}" type="datetimeFigureOut">
              <a:rPr lang="es-ES" smtClean="0"/>
              <a:t>11/01/2015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DEE5-25E7-4FE6-AAE6-264C290063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4115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C9E81-0A8B-4251-A7C2-218564BDC39C}" type="datetimeFigureOut">
              <a:rPr lang="es-ES" smtClean="0"/>
              <a:t>11/01/2015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DEE5-25E7-4FE6-AAE6-264C290063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2817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C9E81-0A8B-4251-A7C2-218564BDC39C}" type="datetimeFigureOut">
              <a:rPr lang="es-ES" smtClean="0"/>
              <a:t>11/01/2015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DEE5-25E7-4FE6-AAE6-264C290063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384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C9E81-0A8B-4251-A7C2-218564BDC39C}" type="datetimeFigureOut">
              <a:rPr lang="es-ES" smtClean="0"/>
              <a:t>11/01/2015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DEE5-25E7-4FE6-AAE6-264C290063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311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C9E81-0A8B-4251-A7C2-218564BDC39C}" type="datetimeFigureOut">
              <a:rPr lang="es-ES" smtClean="0"/>
              <a:t>11/01/2015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DEE5-25E7-4FE6-AAE6-264C290063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2664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C9E81-0A8B-4251-A7C2-218564BDC39C}" type="datetimeFigureOut">
              <a:rPr lang="es-ES" smtClean="0"/>
              <a:t>11/01/2015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BDEE5-25E7-4FE6-AAE6-264C290063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9150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C9E81-0A8B-4251-A7C2-218564BDC39C}" type="datetimeFigureOut">
              <a:rPr lang="es-ES" smtClean="0"/>
              <a:t>11/01/2015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BDEE5-25E7-4FE6-AAE6-264C290063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05389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mtClean="0"/>
              <a:t>Álbum de fotografías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smtClean="0"/>
              <a:t>por cristi cazacu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111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24h_cerrajerosvalencia[1]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1080000" cy="1080000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56334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</Words>
  <Application>Microsoft Office PowerPoint</Application>
  <PresentationFormat>Panorámica</PresentationFormat>
  <Paragraphs>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Álbum de fotografías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Álbum de fotografías</dc:title>
  <dc:creator>cristi cazacu</dc:creator>
  <cp:lastModifiedBy>cristi cazacu</cp:lastModifiedBy>
  <cp:revision>2</cp:revision>
  <dcterms:created xsi:type="dcterms:W3CDTF">2015-01-11T09:07:11Z</dcterms:created>
  <dcterms:modified xsi:type="dcterms:W3CDTF">2015-01-11T09:19:54Z</dcterms:modified>
</cp:coreProperties>
</file>